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9" r:id="rId6"/>
    <p:sldId id="270" r:id="rId7"/>
    <p:sldId id="271" r:id="rId8"/>
    <p:sldId id="258" r:id="rId9"/>
    <p:sldId id="259" r:id="rId10"/>
    <p:sldId id="265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AC8F2-D9F7-4E60-AC2C-5E08E620EC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3389A5-2E95-4E5C-99BF-5C32F6AF56AB}">
      <dgm:prSet phldrT="[Текст]" custT="1"/>
      <dgm:spPr/>
      <dgm:t>
        <a:bodyPr/>
        <a:lstStyle/>
        <a:p>
          <a:r>
            <a:rPr lang="ru-RU" sz="1600" dirty="0" smtClean="0"/>
            <a:t>Факт правонарушения</a:t>
          </a:r>
          <a:endParaRPr lang="ru-RU" sz="1600" dirty="0"/>
        </a:p>
      </dgm:t>
    </dgm:pt>
    <dgm:pt modelId="{AF5A5392-5365-49E7-BFF6-907670BAB192}" type="parTrans" cxnId="{680871F6-466E-4740-A9EB-C821BBD870BA}">
      <dgm:prSet/>
      <dgm:spPr/>
      <dgm:t>
        <a:bodyPr/>
        <a:lstStyle/>
        <a:p>
          <a:endParaRPr lang="ru-RU"/>
        </a:p>
      </dgm:t>
    </dgm:pt>
    <dgm:pt modelId="{F96E1FA8-98DA-4C95-AC12-3A47C68B15B5}" type="sibTrans" cxnId="{680871F6-466E-4740-A9EB-C821BBD870BA}">
      <dgm:prSet/>
      <dgm:spPr/>
      <dgm:t>
        <a:bodyPr/>
        <a:lstStyle/>
        <a:p>
          <a:endParaRPr lang="ru-RU"/>
        </a:p>
      </dgm:t>
    </dgm:pt>
    <dgm:pt modelId="{92677B21-2AD9-46C2-B742-563237C162AB}">
      <dgm:prSet phldrT="[Текст]" custT="1"/>
      <dgm:spPr/>
      <dgm:t>
        <a:bodyPr/>
        <a:lstStyle/>
        <a:p>
          <a:r>
            <a:rPr lang="ru-RU" sz="1600" dirty="0" smtClean="0"/>
            <a:t>Факт возникновения убытков</a:t>
          </a:r>
          <a:endParaRPr lang="ru-RU" sz="1600" dirty="0"/>
        </a:p>
      </dgm:t>
    </dgm:pt>
    <dgm:pt modelId="{1685F379-ECB7-4D45-86DB-A26A5C22495B}" type="parTrans" cxnId="{C6884098-0F44-4DCF-BB58-3A8226DA2B34}">
      <dgm:prSet/>
      <dgm:spPr/>
      <dgm:t>
        <a:bodyPr/>
        <a:lstStyle/>
        <a:p>
          <a:endParaRPr lang="ru-RU"/>
        </a:p>
      </dgm:t>
    </dgm:pt>
    <dgm:pt modelId="{FA87DD81-72D9-4B7A-8D54-FFB87DD7C994}" type="sibTrans" cxnId="{C6884098-0F44-4DCF-BB58-3A8226DA2B34}">
      <dgm:prSet/>
      <dgm:spPr/>
      <dgm:t>
        <a:bodyPr/>
        <a:lstStyle/>
        <a:p>
          <a:endParaRPr lang="ru-RU"/>
        </a:p>
      </dgm:t>
    </dgm:pt>
    <dgm:pt modelId="{5814D8EC-CE84-4A88-9988-7AF0EF580C83}">
      <dgm:prSet phldrT="[Текст]" custT="1"/>
      <dgm:spPr/>
      <dgm:t>
        <a:bodyPr/>
        <a:lstStyle/>
        <a:p>
          <a:r>
            <a:rPr lang="ru-RU" sz="1600" dirty="0" smtClean="0"/>
            <a:t>Причинно-следственную связь между правонарушением и возникновением убытков</a:t>
          </a:r>
          <a:endParaRPr lang="ru-RU" sz="1600" dirty="0"/>
        </a:p>
      </dgm:t>
    </dgm:pt>
    <dgm:pt modelId="{2A30BF6A-459E-456F-959F-F6BF5FFC20C4}" type="parTrans" cxnId="{41B05069-FBBE-42EE-9F76-39A3DB113A48}">
      <dgm:prSet/>
      <dgm:spPr/>
      <dgm:t>
        <a:bodyPr/>
        <a:lstStyle/>
        <a:p>
          <a:endParaRPr lang="ru-RU"/>
        </a:p>
      </dgm:t>
    </dgm:pt>
    <dgm:pt modelId="{59F9D639-3FA7-4654-94BE-1A2712D633E7}" type="sibTrans" cxnId="{41B05069-FBBE-42EE-9F76-39A3DB113A48}">
      <dgm:prSet/>
      <dgm:spPr/>
      <dgm:t>
        <a:bodyPr/>
        <a:lstStyle/>
        <a:p>
          <a:endParaRPr lang="ru-RU"/>
        </a:p>
      </dgm:t>
    </dgm:pt>
    <dgm:pt modelId="{EAA3A64C-AC47-476B-8282-26E36500CD80}" type="pres">
      <dgm:prSet presAssocID="{4E6AC8F2-D9F7-4E60-AC2C-5E08E620EC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D78C6-447D-44E5-83F1-201D8D1FB9F6}" type="pres">
      <dgm:prSet presAssocID="{2D3389A5-2E95-4E5C-99BF-5C32F6AF56AB}" presName="parentLin" presStyleCnt="0"/>
      <dgm:spPr/>
    </dgm:pt>
    <dgm:pt modelId="{D7620976-11AB-4897-907E-22251E6D75C2}" type="pres">
      <dgm:prSet presAssocID="{2D3389A5-2E95-4E5C-99BF-5C32F6AF56A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6C22964-7D07-480D-8B5E-0E6FD52FFC1A}" type="pres">
      <dgm:prSet presAssocID="{2D3389A5-2E95-4E5C-99BF-5C32F6AF56AB}" presName="parentText" presStyleLbl="node1" presStyleIdx="0" presStyleCnt="3" custScaleY="3141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00CAB-7F3C-4D4C-8AEE-06A2315A6ABD}" type="pres">
      <dgm:prSet presAssocID="{2D3389A5-2E95-4E5C-99BF-5C32F6AF56AB}" presName="negativeSpace" presStyleCnt="0"/>
      <dgm:spPr/>
    </dgm:pt>
    <dgm:pt modelId="{884F5A27-4F7A-4A84-AC5D-B793F917DA2D}" type="pres">
      <dgm:prSet presAssocID="{2D3389A5-2E95-4E5C-99BF-5C32F6AF56AB}" presName="childText" presStyleLbl="conFgAcc1" presStyleIdx="0" presStyleCnt="3">
        <dgm:presLayoutVars>
          <dgm:bulletEnabled val="1"/>
        </dgm:presLayoutVars>
      </dgm:prSet>
      <dgm:spPr/>
    </dgm:pt>
    <dgm:pt modelId="{63D22C12-C14B-427D-84F8-70C2AE67A02E}" type="pres">
      <dgm:prSet presAssocID="{F96E1FA8-98DA-4C95-AC12-3A47C68B15B5}" presName="spaceBetweenRectangles" presStyleCnt="0"/>
      <dgm:spPr/>
    </dgm:pt>
    <dgm:pt modelId="{FD151FA4-4941-4FA2-AFF1-611E06CE321E}" type="pres">
      <dgm:prSet presAssocID="{92677B21-2AD9-46C2-B742-563237C162AB}" presName="parentLin" presStyleCnt="0"/>
      <dgm:spPr/>
    </dgm:pt>
    <dgm:pt modelId="{751F5B8F-BEBE-4FD0-9C49-F9CEC3780D42}" type="pres">
      <dgm:prSet presAssocID="{92677B21-2AD9-46C2-B742-563237C162A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400966-54E8-4DBC-BED2-7AEAAB67134E}" type="pres">
      <dgm:prSet presAssocID="{92677B21-2AD9-46C2-B742-563237C162AB}" presName="parentText" presStyleLbl="node1" presStyleIdx="1" presStyleCnt="3" custScaleY="2502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19448-8AD2-4DFF-8F51-B744EF54C5A3}" type="pres">
      <dgm:prSet presAssocID="{92677B21-2AD9-46C2-B742-563237C162AB}" presName="negativeSpace" presStyleCnt="0"/>
      <dgm:spPr/>
    </dgm:pt>
    <dgm:pt modelId="{8368C55D-3420-4956-80AF-8000C00576DE}" type="pres">
      <dgm:prSet presAssocID="{92677B21-2AD9-46C2-B742-563237C162AB}" presName="childText" presStyleLbl="conFgAcc1" presStyleIdx="1" presStyleCnt="3">
        <dgm:presLayoutVars>
          <dgm:bulletEnabled val="1"/>
        </dgm:presLayoutVars>
      </dgm:prSet>
      <dgm:spPr/>
    </dgm:pt>
    <dgm:pt modelId="{3BD2B9EC-0255-476B-9884-F78699BEAEA5}" type="pres">
      <dgm:prSet presAssocID="{FA87DD81-72D9-4B7A-8D54-FFB87DD7C994}" presName="spaceBetweenRectangles" presStyleCnt="0"/>
      <dgm:spPr/>
    </dgm:pt>
    <dgm:pt modelId="{5AABE352-8883-4D11-AE9C-7D25BCEEBD34}" type="pres">
      <dgm:prSet presAssocID="{5814D8EC-CE84-4A88-9988-7AF0EF580C83}" presName="parentLin" presStyleCnt="0"/>
      <dgm:spPr/>
    </dgm:pt>
    <dgm:pt modelId="{83A90852-1B31-490C-8850-16E3306AE293}" type="pres">
      <dgm:prSet presAssocID="{5814D8EC-CE84-4A88-9988-7AF0EF580C8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5E3F114-C6B8-4633-AA7C-AAB80D9ACC58}" type="pres">
      <dgm:prSet presAssocID="{5814D8EC-CE84-4A88-9988-7AF0EF580C83}" presName="parentText" presStyleLbl="node1" presStyleIdx="2" presStyleCnt="3" custScaleY="415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BD5E3D-A078-4D95-B8B7-263454B8D17F}" type="pres">
      <dgm:prSet presAssocID="{5814D8EC-CE84-4A88-9988-7AF0EF580C83}" presName="negativeSpace" presStyleCnt="0"/>
      <dgm:spPr/>
    </dgm:pt>
    <dgm:pt modelId="{0FE5BBC3-5462-452F-A190-98D4544D8039}" type="pres">
      <dgm:prSet presAssocID="{5814D8EC-CE84-4A88-9988-7AF0EF580C83}" presName="childText" presStyleLbl="conFgAcc1" presStyleIdx="2" presStyleCnt="3" custLinFactNeighborX="-104" custLinFactNeighborY="-19850">
        <dgm:presLayoutVars>
          <dgm:bulletEnabled val="1"/>
        </dgm:presLayoutVars>
      </dgm:prSet>
      <dgm:spPr/>
    </dgm:pt>
  </dgm:ptLst>
  <dgm:cxnLst>
    <dgm:cxn modelId="{41B05069-FBBE-42EE-9F76-39A3DB113A48}" srcId="{4E6AC8F2-D9F7-4E60-AC2C-5E08E620ECCE}" destId="{5814D8EC-CE84-4A88-9988-7AF0EF580C83}" srcOrd="2" destOrd="0" parTransId="{2A30BF6A-459E-456F-959F-F6BF5FFC20C4}" sibTransId="{59F9D639-3FA7-4654-94BE-1A2712D633E7}"/>
    <dgm:cxn modelId="{56E57FF3-D0D5-4BA0-ABDE-156998323D5B}" type="presOf" srcId="{92677B21-2AD9-46C2-B742-563237C162AB}" destId="{751F5B8F-BEBE-4FD0-9C49-F9CEC3780D42}" srcOrd="0" destOrd="0" presId="urn:microsoft.com/office/officeart/2005/8/layout/list1"/>
    <dgm:cxn modelId="{F16D0154-C453-460A-9BE1-62E3C3B595EB}" type="presOf" srcId="{2D3389A5-2E95-4E5C-99BF-5C32F6AF56AB}" destId="{D7620976-11AB-4897-907E-22251E6D75C2}" srcOrd="0" destOrd="0" presId="urn:microsoft.com/office/officeart/2005/8/layout/list1"/>
    <dgm:cxn modelId="{44E8494B-6D64-4154-8D6D-1D96A45BFB3A}" type="presOf" srcId="{4E6AC8F2-D9F7-4E60-AC2C-5E08E620ECCE}" destId="{EAA3A64C-AC47-476B-8282-26E36500CD80}" srcOrd="0" destOrd="0" presId="urn:microsoft.com/office/officeart/2005/8/layout/list1"/>
    <dgm:cxn modelId="{C6884098-0F44-4DCF-BB58-3A8226DA2B34}" srcId="{4E6AC8F2-D9F7-4E60-AC2C-5E08E620ECCE}" destId="{92677B21-2AD9-46C2-B742-563237C162AB}" srcOrd="1" destOrd="0" parTransId="{1685F379-ECB7-4D45-86DB-A26A5C22495B}" sibTransId="{FA87DD81-72D9-4B7A-8D54-FFB87DD7C994}"/>
    <dgm:cxn modelId="{CED53596-EFA0-4841-83C9-F49C4DE53701}" type="presOf" srcId="{5814D8EC-CE84-4A88-9988-7AF0EF580C83}" destId="{65E3F114-C6B8-4633-AA7C-AAB80D9ACC58}" srcOrd="1" destOrd="0" presId="urn:microsoft.com/office/officeart/2005/8/layout/list1"/>
    <dgm:cxn modelId="{4CC3B0D8-921D-42A5-81BB-BA9586436E00}" type="presOf" srcId="{92677B21-2AD9-46C2-B742-563237C162AB}" destId="{18400966-54E8-4DBC-BED2-7AEAAB67134E}" srcOrd="1" destOrd="0" presId="urn:microsoft.com/office/officeart/2005/8/layout/list1"/>
    <dgm:cxn modelId="{140CE8B6-1D9F-4F58-81B9-E55EC755CB63}" type="presOf" srcId="{2D3389A5-2E95-4E5C-99BF-5C32F6AF56AB}" destId="{B6C22964-7D07-480D-8B5E-0E6FD52FFC1A}" srcOrd="1" destOrd="0" presId="urn:microsoft.com/office/officeart/2005/8/layout/list1"/>
    <dgm:cxn modelId="{680871F6-466E-4740-A9EB-C821BBD870BA}" srcId="{4E6AC8F2-D9F7-4E60-AC2C-5E08E620ECCE}" destId="{2D3389A5-2E95-4E5C-99BF-5C32F6AF56AB}" srcOrd="0" destOrd="0" parTransId="{AF5A5392-5365-49E7-BFF6-907670BAB192}" sibTransId="{F96E1FA8-98DA-4C95-AC12-3A47C68B15B5}"/>
    <dgm:cxn modelId="{373169BF-A0B9-4CF6-9CE6-22CD7AD79EFF}" type="presOf" srcId="{5814D8EC-CE84-4A88-9988-7AF0EF580C83}" destId="{83A90852-1B31-490C-8850-16E3306AE293}" srcOrd="0" destOrd="0" presId="urn:microsoft.com/office/officeart/2005/8/layout/list1"/>
    <dgm:cxn modelId="{3AA6C917-5ADB-44D3-8381-E95EB5C7F5AF}" type="presParOf" srcId="{EAA3A64C-AC47-476B-8282-26E36500CD80}" destId="{314D78C6-447D-44E5-83F1-201D8D1FB9F6}" srcOrd="0" destOrd="0" presId="urn:microsoft.com/office/officeart/2005/8/layout/list1"/>
    <dgm:cxn modelId="{EB31E3A5-6B8E-4554-9C90-FACEA253F1BE}" type="presParOf" srcId="{314D78C6-447D-44E5-83F1-201D8D1FB9F6}" destId="{D7620976-11AB-4897-907E-22251E6D75C2}" srcOrd="0" destOrd="0" presId="urn:microsoft.com/office/officeart/2005/8/layout/list1"/>
    <dgm:cxn modelId="{F997A78F-74DD-4E84-A68D-A2A4AB8B3461}" type="presParOf" srcId="{314D78C6-447D-44E5-83F1-201D8D1FB9F6}" destId="{B6C22964-7D07-480D-8B5E-0E6FD52FFC1A}" srcOrd="1" destOrd="0" presId="urn:microsoft.com/office/officeart/2005/8/layout/list1"/>
    <dgm:cxn modelId="{9FCD0193-2B46-45EB-A3B4-DE86721296C1}" type="presParOf" srcId="{EAA3A64C-AC47-476B-8282-26E36500CD80}" destId="{8A300CAB-7F3C-4D4C-8AEE-06A2315A6ABD}" srcOrd="1" destOrd="0" presId="urn:microsoft.com/office/officeart/2005/8/layout/list1"/>
    <dgm:cxn modelId="{6E888C6E-ED85-4EEB-B119-01BF4824208E}" type="presParOf" srcId="{EAA3A64C-AC47-476B-8282-26E36500CD80}" destId="{884F5A27-4F7A-4A84-AC5D-B793F917DA2D}" srcOrd="2" destOrd="0" presId="urn:microsoft.com/office/officeart/2005/8/layout/list1"/>
    <dgm:cxn modelId="{8E4C0D10-4A24-4BD1-BB24-FA715D8D80B3}" type="presParOf" srcId="{EAA3A64C-AC47-476B-8282-26E36500CD80}" destId="{63D22C12-C14B-427D-84F8-70C2AE67A02E}" srcOrd="3" destOrd="0" presId="urn:microsoft.com/office/officeart/2005/8/layout/list1"/>
    <dgm:cxn modelId="{FE2863C2-5EB1-4434-9C2D-F5FA89F5BC9B}" type="presParOf" srcId="{EAA3A64C-AC47-476B-8282-26E36500CD80}" destId="{FD151FA4-4941-4FA2-AFF1-611E06CE321E}" srcOrd="4" destOrd="0" presId="urn:microsoft.com/office/officeart/2005/8/layout/list1"/>
    <dgm:cxn modelId="{D44B5A6D-FA0C-457C-A4DB-01E30D572390}" type="presParOf" srcId="{FD151FA4-4941-4FA2-AFF1-611E06CE321E}" destId="{751F5B8F-BEBE-4FD0-9C49-F9CEC3780D42}" srcOrd="0" destOrd="0" presId="urn:microsoft.com/office/officeart/2005/8/layout/list1"/>
    <dgm:cxn modelId="{1013570C-CCED-42D0-891C-4139DDD82F61}" type="presParOf" srcId="{FD151FA4-4941-4FA2-AFF1-611E06CE321E}" destId="{18400966-54E8-4DBC-BED2-7AEAAB67134E}" srcOrd="1" destOrd="0" presId="urn:microsoft.com/office/officeart/2005/8/layout/list1"/>
    <dgm:cxn modelId="{B49D9E44-439F-4CB0-9143-7068B3FEA795}" type="presParOf" srcId="{EAA3A64C-AC47-476B-8282-26E36500CD80}" destId="{D5119448-8AD2-4DFF-8F51-B744EF54C5A3}" srcOrd="5" destOrd="0" presId="urn:microsoft.com/office/officeart/2005/8/layout/list1"/>
    <dgm:cxn modelId="{BB8C5FF2-35BF-40ED-B1DF-0C2CF557EF98}" type="presParOf" srcId="{EAA3A64C-AC47-476B-8282-26E36500CD80}" destId="{8368C55D-3420-4956-80AF-8000C00576DE}" srcOrd="6" destOrd="0" presId="urn:microsoft.com/office/officeart/2005/8/layout/list1"/>
    <dgm:cxn modelId="{0E1C2E85-B31B-4447-9745-D70E16868D01}" type="presParOf" srcId="{EAA3A64C-AC47-476B-8282-26E36500CD80}" destId="{3BD2B9EC-0255-476B-9884-F78699BEAEA5}" srcOrd="7" destOrd="0" presId="urn:microsoft.com/office/officeart/2005/8/layout/list1"/>
    <dgm:cxn modelId="{88E13F90-C490-4C15-AD6D-51454A0602CA}" type="presParOf" srcId="{EAA3A64C-AC47-476B-8282-26E36500CD80}" destId="{5AABE352-8883-4D11-AE9C-7D25BCEEBD34}" srcOrd="8" destOrd="0" presId="urn:microsoft.com/office/officeart/2005/8/layout/list1"/>
    <dgm:cxn modelId="{0357392A-6F61-41A8-8269-6754F4A812DE}" type="presParOf" srcId="{5AABE352-8883-4D11-AE9C-7D25BCEEBD34}" destId="{83A90852-1B31-490C-8850-16E3306AE293}" srcOrd="0" destOrd="0" presId="urn:microsoft.com/office/officeart/2005/8/layout/list1"/>
    <dgm:cxn modelId="{92E5932B-DE7B-43C1-8313-70F1781F5EDE}" type="presParOf" srcId="{5AABE352-8883-4D11-AE9C-7D25BCEEBD34}" destId="{65E3F114-C6B8-4633-AA7C-AAB80D9ACC58}" srcOrd="1" destOrd="0" presId="urn:microsoft.com/office/officeart/2005/8/layout/list1"/>
    <dgm:cxn modelId="{1A3BB5E5-4422-4465-B188-C3C8D07F1041}" type="presParOf" srcId="{EAA3A64C-AC47-476B-8282-26E36500CD80}" destId="{23BD5E3D-A078-4D95-B8B7-263454B8D17F}" srcOrd="9" destOrd="0" presId="urn:microsoft.com/office/officeart/2005/8/layout/list1"/>
    <dgm:cxn modelId="{D92D1C77-1BFA-4A23-A516-AEEE81112BF2}" type="presParOf" srcId="{EAA3A64C-AC47-476B-8282-26E36500CD80}" destId="{0FE5BBC3-5462-452F-A190-98D4544D803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D60CD7-1D36-451A-A4BC-043AAA24BDE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869314-09DF-42A7-BE6E-C774B8D0012B}">
      <dgm:prSet/>
      <dgm:spPr/>
      <dgm:t>
        <a:bodyPr/>
        <a:lstStyle/>
        <a:p>
          <a:r>
            <a:rPr lang="ru-RU" dirty="0" smtClean="0"/>
            <a:t>Наличие решения антимонопольного органа усиливает позицию истца, так как факт нарушения антимонопольного законодательства подтверждается решением компетентного органа.</a:t>
          </a:r>
          <a:endParaRPr lang="ru-RU" dirty="0"/>
        </a:p>
      </dgm:t>
    </dgm:pt>
    <dgm:pt modelId="{AA904905-AD66-42B5-BD10-373BBB07DBFA}" type="parTrans" cxnId="{DB6A4B93-58E3-4896-A1A9-9429DFD6E86A}">
      <dgm:prSet/>
      <dgm:spPr/>
      <dgm:t>
        <a:bodyPr/>
        <a:lstStyle/>
        <a:p>
          <a:endParaRPr lang="ru-RU"/>
        </a:p>
      </dgm:t>
    </dgm:pt>
    <dgm:pt modelId="{F58ED34C-B3DB-4C9D-970E-9879727BE32E}" type="sibTrans" cxnId="{DB6A4B93-58E3-4896-A1A9-9429DFD6E86A}">
      <dgm:prSet/>
      <dgm:spPr/>
      <dgm:t>
        <a:bodyPr/>
        <a:lstStyle/>
        <a:p>
          <a:endParaRPr lang="ru-RU"/>
        </a:p>
      </dgm:t>
    </dgm:pt>
    <dgm:pt modelId="{865450B9-E683-41DD-B6D5-C7ADFBA676E7}">
      <dgm:prSet/>
      <dgm:spPr/>
      <dgm:t>
        <a:bodyPr/>
        <a:lstStyle/>
        <a:p>
          <a:r>
            <a:rPr lang="ru-RU" dirty="0" smtClean="0"/>
            <a:t>Вместе с тем, наличие решения антимонопольного органа </a:t>
          </a:r>
          <a:r>
            <a:rPr lang="ru-RU" b="1" u="sng" dirty="0" smtClean="0"/>
            <a:t>не является</a:t>
          </a:r>
          <a:r>
            <a:rPr lang="ru-RU" dirty="0" smtClean="0"/>
            <a:t> обязательным требованием для удовлетворения иска о взыскании убытков.</a:t>
          </a:r>
          <a:endParaRPr lang="ru-RU" dirty="0"/>
        </a:p>
      </dgm:t>
    </dgm:pt>
    <dgm:pt modelId="{095033FC-951C-4E1F-A17E-DB7E78CACBC6}" type="parTrans" cxnId="{4B0C74AC-7928-42ED-B7C9-F5974524156C}">
      <dgm:prSet/>
      <dgm:spPr/>
      <dgm:t>
        <a:bodyPr/>
        <a:lstStyle/>
        <a:p>
          <a:endParaRPr lang="ru-RU"/>
        </a:p>
      </dgm:t>
    </dgm:pt>
    <dgm:pt modelId="{D0C75ED4-DBFC-4C61-ADD1-8A77682DF92E}" type="sibTrans" cxnId="{4B0C74AC-7928-42ED-B7C9-F5974524156C}">
      <dgm:prSet/>
      <dgm:spPr/>
      <dgm:t>
        <a:bodyPr/>
        <a:lstStyle/>
        <a:p>
          <a:endParaRPr lang="ru-RU"/>
        </a:p>
      </dgm:t>
    </dgm:pt>
    <dgm:pt modelId="{4F211933-BA10-42A2-BB0E-428C91BE6920}" type="pres">
      <dgm:prSet presAssocID="{F6D60CD7-1D36-451A-A4BC-043AAA24BD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EF0970-C094-4516-9F86-71E75C9660E6}" type="pres">
      <dgm:prSet presAssocID="{5E869314-09DF-42A7-BE6E-C774B8D0012B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8A853-8233-40E2-BBE8-B6071612B156}" type="pres">
      <dgm:prSet presAssocID="{865450B9-E683-41DD-B6D5-C7ADFBA676E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0C74AC-7928-42ED-B7C9-F5974524156C}" srcId="{F6D60CD7-1D36-451A-A4BC-043AAA24BDE9}" destId="{865450B9-E683-41DD-B6D5-C7ADFBA676E7}" srcOrd="1" destOrd="0" parTransId="{095033FC-951C-4E1F-A17E-DB7E78CACBC6}" sibTransId="{D0C75ED4-DBFC-4C61-ADD1-8A77682DF92E}"/>
    <dgm:cxn modelId="{BE9AA1FE-5117-44FA-97EB-74EA9CE509D6}" type="presOf" srcId="{865450B9-E683-41DD-B6D5-C7ADFBA676E7}" destId="{8F88A853-8233-40E2-BBE8-B6071612B156}" srcOrd="0" destOrd="0" presId="urn:microsoft.com/office/officeart/2005/8/layout/arrow1"/>
    <dgm:cxn modelId="{DB6A4B93-58E3-4896-A1A9-9429DFD6E86A}" srcId="{F6D60CD7-1D36-451A-A4BC-043AAA24BDE9}" destId="{5E869314-09DF-42A7-BE6E-C774B8D0012B}" srcOrd="0" destOrd="0" parTransId="{AA904905-AD66-42B5-BD10-373BBB07DBFA}" sibTransId="{F58ED34C-B3DB-4C9D-970E-9879727BE32E}"/>
    <dgm:cxn modelId="{68703E2E-7283-4660-84C9-52F59053284A}" type="presOf" srcId="{F6D60CD7-1D36-451A-A4BC-043AAA24BDE9}" destId="{4F211933-BA10-42A2-BB0E-428C91BE6920}" srcOrd="0" destOrd="0" presId="urn:microsoft.com/office/officeart/2005/8/layout/arrow1"/>
    <dgm:cxn modelId="{53315009-0DBD-46D7-A43E-96F7C2DC7CA5}" type="presOf" srcId="{5E869314-09DF-42A7-BE6E-C774B8D0012B}" destId="{46EF0970-C094-4516-9F86-71E75C9660E6}" srcOrd="0" destOrd="0" presId="urn:microsoft.com/office/officeart/2005/8/layout/arrow1"/>
    <dgm:cxn modelId="{79BDBF02-8C08-4653-A9BF-AF22C2F826A3}" type="presParOf" srcId="{4F211933-BA10-42A2-BB0E-428C91BE6920}" destId="{46EF0970-C094-4516-9F86-71E75C9660E6}" srcOrd="0" destOrd="0" presId="urn:microsoft.com/office/officeart/2005/8/layout/arrow1"/>
    <dgm:cxn modelId="{BBF26C0F-2B4A-434C-A722-9C6362338561}" type="presParOf" srcId="{4F211933-BA10-42A2-BB0E-428C91BE6920}" destId="{8F88A853-8233-40E2-BBE8-B6071612B15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584C94-0325-47D7-A331-148149D6AEDC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66CB32-3947-4EF6-BE7A-94ABF0AA0F45}">
      <dgm:prSet phldrT="[Текст]" custT="1"/>
      <dgm:spPr/>
      <dgm:t>
        <a:bodyPr/>
        <a:lstStyle/>
        <a:p>
          <a:r>
            <a:rPr lang="ru-RU" sz="1400" dirty="0" smtClean="0"/>
            <a:t>1. Принцип полного возмещения убытков (по общему правилу)</a:t>
          </a:r>
          <a:endParaRPr lang="ru-RU" sz="1400" dirty="0"/>
        </a:p>
      </dgm:t>
    </dgm:pt>
    <dgm:pt modelId="{5BDB3AC4-9900-42E9-A3E0-A087574DFC23}" type="parTrans" cxnId="{F1B3A38E-377E-49E0-BD0A-A62B862C5EE3}">
      <dgm:prSet/>
      <dgm:spPr/>
      <dgm:t>
        <a:bodyPr/>
        <a:lstStyle/>
        <a:p>
          <a:endParaRPr lang="ru-RU"/>
        </a:p>
      </dgm:t>
    </dgm:pt>
    <dgm:pt modelId="{14B7B630-F627-4AC7-84BB-DAC1B5A6DA8D}" type="sibTrans" cxnId="{F1B3A38E-377E-49E0-BD0A-A62B862C5EE3}">
      <dgm:prSet/>
      <dgm:spPr/>
      <dgm:t>
        <a:bodyPr/>
        <a:lstStyle/>
        <a:p>
          <a:endParaRPr lang="ru-RU"/>
        </a:p>
      </dgm:t>
    </dgm:pt>
    <dgm:pt modelId="{FFEC5466-3090-4108-A37A-CD2621F8F2AC}">
      <dgm:prSet phldrT="[Текст]" custT="1"/>
      <dgm:spPr/>
      <dgm:t>
        <a:bodyPr/>
        <a:lstStyle/>
        <a:p>
          <a:r>
            <a:rPr lang="ru-RU" sz="1400" dirty="0" smtClean="0"/>
            <a:t>2. Принцип ограниченной ответственности (по отдельным видам обязательств)</a:t>
          </a:r>
        </a:p>
        <a:p>
          <a:r>
            <a:rPr lang="ru-RU" sz="1400" dirty="0" smtClean="0"/>
            <a:t>Пример: отношения хозяйствующих субъектов в сфере энергоснабжения.</a:t>
          </a:r>
          <a:endParaRPr lang="ru-RU" sz="1400" dirty="0"/>
        </a:p>
      </dgm:t>
    </dgm:pt>
    <dgm:pt modelId="{5C88E25E-7D24-4797-B493-B9FCF472A99D}" type="parTrans" cxnId="{B57A7791-218C-4094-9D87-4F9DCAEE964E}">
      <dgm:prSet/>
      <dgm:spPr/>
      <dgm:t>
        <a:bodyPr/>
        <a:lstStyle/>
        <a:p>
          <a:endParaRPr lang="ru-RU"/>
        </a:p>
      </dgm:t>
    </dgm:pt>
    <dgm:pt modelId="{9AA44108-7A74-4F51-B2C3-CDB9989792E6}" type="sibTrans" cxnId="{B57A7791-218C-4094-9D87-4F9DCAEE964E}">
      <dgm:prSet/>
      <dgm:spPr/>
      <dgm:t>
        <a:bodyPr/>
        <a:lstStyle/>
        <a:p>
          <a:endParaRPr lang="ru-RU"/>
        </a:p>
      </dgm:t>
    </dgm:pt>
    <dgm:pt modelId="{26D21057-E4CA-419E-8456-16658683F455}" type="pres">
      <dgm:prSet presAssocID="{A2584C94-0325-47D7-A331-148149D6AE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D891F2-34BF-43F3-BE84-B5BE72BA560A}" type="pres">
      <dgm:prSet presAssocID="{8066CB32-3947-4EF6-BE7A-94ABF0AA0F4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C25F31-ADF7-4C51-A020-7643D8B87BDE}" type="pres">
      <dgm:prSet presAssocID="{FFEC5466-3090-4108-A37A-CD2621F8F2AC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3A38E-377E-49E0-BD0A-A62B862C5EE3}" srcId="{A2584C94-0325-47D7-A331-148149D6AEDC}" destId="{8066CB32-3947-4EF6-BE7A-94ABF0AA0F45}" srcOrd="0" destOrd="0" parTransId="{5BDB3AC4-9900-42E9-A3E0-A087574DFC23}" sibTransId="{14B7B630-F627-4AC7-84BB-DAC1B5A6DA8D}"/>
    <dgm:cxn modelId="{B57A7791-218C-4094-9D87-4F9DCAEE964E}" srcId="{A2584C94-0325-47D7-A331-148149D6AEDC}" destId="{FFEC5466-3090-4108-A37A-CD2621F8F2AC}" srcOrd="1" destOrd="0" parTransId="{5C88E25E-7D24-4797-B493-B9FCF472A99D}" sibTransId="{9AA44108-7A74-4F51-B2C3-CDB9989792E6}"/>
    <dgm:cxn modelId="{37562928-3322-42C3-9FF8-691F0A6D7537}" type="presOf" srcId="{A2584C94-0325-47D7-A331-148149D6AEDC}" destId="{26D21057-E4CA-419E-8456-16658683F455}" srcOrd="0" destOrd="0" presId="urn:microsoft.com/office/officeart/2005/8/layout/arrow1"/>
    <dgm:cxn modelId="{CB14EBBA-BA61-4E2B-B04C-4BB17E43336A}" type="presOf" srcId="{FFEC5466-3090-4108-A37A-CD2621F8F2AC}" destId="{42C25F31-ADF7-4C51-A020-7643D8B87BDE}" srcOrd="0" destOrd="0" presId="urn:microsoft.com/office/officeart/2005/8/layout/arrow1"/>
    <dgm:cxn modelId="{8A3D5D95-E1F5-40C8-BF35-5CADBBB161E1}" type="presOf" srcId="{8066CB32-3947-4EF6-BE7A-94ABF0AA0F45}" destId="{44D891F2-34BF-43F3-BE84-B5BE72BA560A}" srcOrd="0" destOrd="0" presId="urn:microsoft.com/office/officeart/2005/8/layout/arrow1"/>
    <dgm:cxn modelId="{392FE976-F5DD-47A7-A239-48498076BB75}" type="presParOf" srcId="{26D21057-E4CA-419E-8456-16658683F455}" destId="{44D891F2-34BF-43F3-BE84-B5BE72BA560A}" srcOrd="0" destOrd="0" presId="urn:microsoft.com/office/officeart/2005/8/layout/arrow1"/>
    <dgm:cxn modelId="{006EC2EE-7D2E-4858-B75B-00ACC3B1151C}" type="presParOf" srcId="{26D21057-E4CA-419E-8456-16658683F455}" destId="{42C25F31-ADF7-4C51-A020-7643D8B87BD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71AA60-E150-482A-A3EC-DAAB7CE4386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6A77D3-837E-4B27-B312-02552414C4DD}">
      <dgm:prSet phldrT="[Текст]" phldr="1"/>
      <dgm:spPr/>
      <dgm:t>
        <a:bodyPr/>
        <a:lstStyle/>
        <a:p>
          <a:endParaRPr lang="ru-RU" dirty="0"/>
        </a:p>
      </dgm:t>
    </dgm:pt>
    <dgm:pt modelId="{5A2971B7-C363-467B-A5C6-7E659E6BE25F}" type="parTrans" cxnId="{3FC01420-8139-47FC-9E75-CBB264FD2A0D}">
      <dgm:prSet/>
      <dgm:spPr/>
      <dgm:t>
        <a:bodyPr/>
        <a:lstStyle/>
        <a:p>
          <a:endParaRPr lang="ru-RU"/>
        </a:p>
      </dgm:t>
    </dgm:pt>
    <dgm:pt modelId="{080E8793-0FB1-4076-A500-CDEDC2D6BCB7}" type="sibTrans" cxnId="{3FC01420-8139-47FC-9E75-CBB264FD2A0D}">
      <dgm:prSet/>
      <dgm:spPr/>
      <dgm:t>
        <a:bodyPr/>
        <a:lstStyle/>
        <a:p>
          <a:endParaRPr lang="ru-RU"/>
        </a:p>
      </dgm:t>
    </dgm:pt>
    <dgm:pt modelId="{40DED627-D652-4E86-B575-F2CCD8A33DD1}">
      <dgm:prSet phldrT="[Текст]" phldr="1"/>
      <dgm:spPr/>
      <dgm:t>
        <a:bodyPr/>
        <a:lstStyle/>
        <a:p>
          <a:endParaRPr lang="ru-RU" dirty="0"/>
        </a:p>
      </dgm:t>
    </dgm:pt>
    <dgm:pt modelId="{358728B0-1E7D-4202-AA28-4EC53A85A1B4}" type="parTrans" cxnId="{B1492380-D3AC-431D-A580-273959664985}">
      <dgm:prSet/>
      <dgm:spPr/>
      <dgm:t>
        <a:bodyPr/>
        <a:lstStyle/>
        <a:p>
          <a:endParaRPr lang="ru-RU"/>
        </a:p>
      </dgm:t>
    </dgm:pt>
    <dgm:pt modelId="{D58D0138-650C-4253-858D-BC22D2E26167}" type="sibTrans" cxnId="{B1492380-D3AC-431D-A580-273959664985}">
      <dgm:prSet/>
      <dgm:spPr/>
      <dgm:t>
        <a:bodyPr/>
        <a:lstStyle/>
        <a:p>
          <a:endParaRPr lang="ru-RU"/>
        </a:p>
      </dgm:t>
    </dgm:pt>
    <dgm:pt modelId="{30EF1624-697A-41CA-B9B5-148B1FFF3C2C}">
      <dgm:prSet phldrT="[Текст]" phldr="1"/>
      <dgm:spPr/>
      <dgm:t>
        <a:bodyPr/>
        <a:lstStyle/>
        <a:p>
          <a:endParaRPr lang="ru-RU"/>
        </a:p>
      </dgm:t>
    </dgm:pt>
    <dgm:pt modelId="{063AE163-7B1B-4A07-B5E4-DAC8E30F3429}" type="parTrans" cxnId="{05D69222-0AB8-482B-8431-AD02AC3D6DE4}">
      <dgm:prSet/>
      <dgm:spPr/>
      <dgm:t>
        <a:bodyPr/>
        <a:lstStyle/>
        <a:p>
          <a:endParaRPr lang="ru-RU"/>
        </a:p>
      </dgm:t>
    </dgm:pt>
    <dgm:pt modelId="{3821C6C4-40B6-475F-83A6-DB9A720C69C5}" type="sibTrans" cxnId="{05D69222-0AB8-482B-8431-AD02AC3D6DE4}">
      <dgm:prSet/>
      <dgm:spPr/>
      <dgm:t>
        <a:bodyPr/>
        <a:lstStyle/>
        <a:p>
          <a:endParaRPr lang="ru-RU"/>
        </a:p>
      </dgm:t>
    </dgm:pt>
    <dgm:pt modelId="{BE19CF56-FEFC-4F6E-8C80-78E2605C357E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иски к нарушителю со стороны лиц, не являющихся его непосредственными контрагентами (косвенные покупатели)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4672CB9-43CC-468D-9F74-DF4CF6A4A7A4}" type="parTrans" cxnId="{51CC92C2-7D40-40E7-BE9E-A33EAF2BB4BC}">
      <dgm:prSet/>
      <dgm:spPr/>
      <dgm:t>
        <a:bodyPr/>
        <a:lstStyle/>
        <a:p>
          <a:endParaRPr lang="ru-RU"/>
        </a:p>
      </dgm:t>
    </dgm:pt>
    <dgm:pt modelId="{2B627AAD-778B-4F24-8AAF-A0B6B33D95A5}" type="sibTrans" cxnId="{51CC92C2-7D40-40E7-BE9E-A33EAF2BB4BC}">
      <dgm:prSet/>
      <dgm:spPr/>
      <dgm:t>
        <a:bodyPr/>
        <a:lstStyle/>
        <a:p>
          <a:endParaRPr lang="ru-RU"/>
        </a:p>
      </dgm:t>
    </dgm:pt>
    <dgm:pt modelId="{57570AEA-BC98-417C-BBCA-E06D68C659B5}">
      <dgm:prSet custT="1"/>
      <dgm:spPr/>
      <dgm:t>
        <a:bodyPr/>
        <a:lstStyle/>
        <a:p>
          <a:r>
            <a:rPr lang="ru-RU" sz="1400" dirty="0" smtClean="0"/>
            <a:t>завышение цен нарушителем </a:t>
          </a:r>
          <a:endParaRPr lang="ru-RU" sz="1400" dirty="0"/>
        </a:p>
      </dgm:t>
    </dgm:pt>
    <dgm:pt modelId="{063AFBDA-6C19-45ED-B261-EA5FFCD4A312}" type="parTrans" cxnId="{2B39ED6D-1049-4B26-A3CF-80568FE6A3A0}">
      <dgm:prSet/>
      <dgm:spPr/>
      <dgm:t>
        <a:bodyPr/>
        <a:lstStyle/>
        <a:p>
          <a:endParaRPr lang="ru-RU"/>
        </a:p>
      </dgm:t>
    </dgm:pt>
    <dgm:pt modelId="{4A8D1A9F-21AB-4839-8DB7-1699FA968877}" type="sibTrans" cxnId="{2B39ED6D-1049-4B26-A3CF-80568FE6A3A0}">
      <dgm:prSet/>
      <dgm:spPr/>
      <dgm:t>
        <a:bodyPr/>
        <a:lstStyle/>
        <a:p>
          <a:endParaRPr lang="ru-RU"/>
        </a:p>
      </dgm:t>
    </dgm:pt>
    <dgm:pt modelId="{F00B526D-B5E2-47F2-B20D-2B8A62FA7D9A}">
      <dgm:prSet custT="1"/>
      <dgm:spPr/>
      <dgm:t>
        <a:bodyPr/>
        <a:lstStyle/>
        <a:p>
          <a:r>
            <a:rPr lang="ru-RU" sz="1400" dirty="0" smtClean="0"/>
            <a:t>повышение цен его контрагентами (повышение цен по цепочке перепродаж или повышение цен на товары, услуги и работы, производимые с использованием продукта нарушителя)</a:t>
          </a:r>
          <a:endParaRPr lang="ru-RU" sz="1400" dirty="0"/>
        </a:p>
      </dgm:t>
    </dgm:pt>
    <dgm:pt modelId="{7DF0ABA9-4D07-4796-9BAC-A681D641981A}" type="parTrans" cxnId="{72837684-EEE3-41E4-B836-A38395039205}">
      <dgm:prSet/>
      <dgm:spPr/>
      <dgm:t>
        <a:bodyPr/>
        <a:lstStyle/>
        <a:p>
          <a:endParaRPr lang="ru-RU"/>
        </a:p>
      </dgm:t>
    </dgm:pt>
    <dgm:pt modelId="{E060B413-1B68-4686-92C3-9AECA41EEEC9}" type="sibTrans" cxnId="{72837684-EEE3-41E4-B836-A38395039205}">
      <dgm:prSet/>
      <dgm:spPr/>
      <dgm:t>
        <a:bodyPr/>
        <a:lstStyle/>
        <a:p>
          <a:endParaRPr lang="ru-RU"/>
        </a:p>
      </dgm:t>
    </dgm:pt>
    <dgm:pt modelId="{28AA9EB2-94AC-4E12-9EAD-2267CC4E0AE2}" type="pres">
      <dgm:prSet presAssocID="{5F71AA60-E150-482A-A3EC-DAAB7CE438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810A73-E8F8-4F0D-8149-D51B24AFC8BE}" type="pres">
      <dgm:prSet presAssocID="{30EF1624-697A-41CA-B9B5-148B1FFF3C2C}" presName="boxAndChildren" presStyleCnt="0"/>
      <dgm:spPr/>
    </dgm:pt>
    <dgm:pt modelId="{B50DF489-80B5-481B-ABD4-3A98394614AC}" type="pres">
      <dgm:prSet presAssocID="{30EF1624-697A-41CA-B9B5-148B1FFF3C2C}" presName="parentTextBox" presStyleLbl="node1" presStyleIdx="0" presStyleCnt="3"/>
      <dgm:spPr/>
      <dgm:t>
        <a:bodyPr/>
        <a:lstStyle/>
        <a:p>
          <a:endParaRPr lang="ru-RU"/>
        </a:p>
      </dgm:t>
    </dgm:pt>
    <dgm:pt modelId="{C2455DCB-BC71-4AC8-BAF6-46A1B4DFC6F9}" type="pres">
      <dgm:prSet presAssocID="{30EF1624-697A-41CA-B9B5-148B1FFF3C2C}" presName="entireBox" presStyleLbl="node1" presStyleIdx="0" presStyleCnt="3"/>
      <dgm:spPr/>
      <dgm:t>
        <a:bodyPr/>
        <a:lstStyle/>
        <a:p>
          <a:endParaRPr lang="ru-RU"/>
        </a:p>
      </dgm:t>
    </dgm:pt>
    <dgm:pt modelId="{DDACAD69-9D88-4504-9C40-303105D835DE}" type="pres">
      <dgm:prSet presAssocID="{30EF1624-697A-41CA-B9B5-148B1FFF3C2C}" presName="descendantBox" presStyleCnt="0"/>
      <dgm:spPr/>
    </dgm:pt>
    <dgm:pt modelId="{559B87D3-01EE-49E0-A66A-73941558232F}" type="pres">
      <dgm:prSet presAssocID="{BE19CF56-FEFC-4F6E-8C80-78E2605C357E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92574-513D-4ABE-95AB-E0290342FB4D}" type="pres">
      <dgm:prSet presAssocID="{D58D0138-650C-4253-858D-BC22D2E26167}" presName="sp" presStyleCnt="0"/>
      <dgm:spPr/>
    </dgm:pt>
    <dgm:pt modelId="{EA2522BE-86EB-440B-8FC5-68EFEA920862}" type="pres">
      <dgm:prSet presAssocID="{40DED627-D652-4E86-B575-F2CCD8A33DD1}" presName="arrowAndChildren" presStyleCnt="0"/>
      <dgm:spPr/>
    </dgm:pt>
    <dgm:pt modelId="{36EA1095-B236-4349-8058-13A4B668D30C}" type="pres">
      <dgm:prSet presAssocID="{40DED627-D652-4E86-B575-F2CCD8A33DD1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D808A84E-F95B-44AB-AB41-1BA694CF1EBA}" type="pres">
      <dgm:prSet presAssocID="{40DED627-D652-4E86-B575-F2CCD8A33DD1}" presName="arrow" presStyleLbl="node1" presStyleIdx="1" presStyleCnt="3"/>
      <dgm:spPr/>
      <dgm:t>
        <a:bodyPr/>
        <a:lstStyle/>
        <a:p>
          <a:endParaRPr lang="ru-RU"/>
        </a:p>
      </dgm:t>
    </dgm:pt>
    <dgm:pt modelId="{F2DC865D-DEDD-4F44-836A-671B72A90C0B}" type="pres">
      <dgm:prSet presAssocID="{40DED627-D652-4E86-B575-F2CCD8A33DD1}" presName="descendantArrow" presStyleCnt="0"/>
      <dgm:spPr/>
    </dgm:pt>
    <dgm:pt modelId="{89918400-FA01-4075-9FFE-A5A653F62556}" type="pres">
      <dgm:prSet presAssocID="{F00B526D-B5E2-47F2-B20D-2B8A62FA7D9A}" presName="childTextArrow" presStyleLbl="fgAccFollow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B674A-1DB1-475F-917D-09A83D6DA2DC}" type="pres">
      <dgm:prSet presAssocID="{080E8793-0FB1-4076-A500-CDEDC2D6BCB7}" presName="sp" presStyleCnt="0"/>
      <dgm:spPr/>
    </dgm:pt>
    <dgm:pt modelId="{1BED1558-B51B-4803-A2B4-C0EAC330F8E3}" type="pres">
      <dgm:prSet presAssocID="{426A77D3-837E-4B27-B312-02552414C4DD}" presName="arrowAndChildren" presStyleCnt="0"/>
      <dgm:spPr/>
    </dgm:pt>
    <dgm:pt modelId="{EA37DEDA-5403-4C98-AD05-DD5E8FC3C8DE}" type="pres">
      <dgm:prSet presAssocID="{426A77D3-837E-4B27-B312-02552414C4DD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57A58039-6CAE-41EF-A68C-701A406A1E28}" type="pres">
      <dgm:prSet presAssocID="{426A77D3-837E-4B27-B312-02552414C4DD}" presName="arrow" presStyleLbl="node1" presStyleIdx="2" presStyleCnt="3"/>
      <dgm:spPr/>
      <dgm:t>
        <a:bodyPr/>
        <a:lstStyle/>
        <a:p>
          <a:endParaRPr lang="ru-RU"/>
        </a:p>
      </dgm:t>
    </dgm:pt>
    <dgm:pt modelId="{05968830-B651-4A12-9E40-DC577A841D8A}" type="pres">
      <dgm:prSet presAssocID="{426A77D3-837E-4B27-B312-02552414C4DD}" presName="descendantArrow" presStyleCnt="0"/>
      <dgm:spPr/>
    </dgm:pt>
    <dgm:pt modelId="{89E5D02E-C476-462E-A6AA-35078CFCDA99}" type="pres">
      <dgm:prSet presAssocID="{57570AEA-BC98-417C-BBCA-E06D68C659B5}" presName="childTextArrow" presStyleLbl="fgAccFollowNode1" presStyleIdx="2" presStyleCnt="3" custScaleX="2000000" custLinFactNeighborX="-15234" custLinFactNeighborY="-18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9E429-E8D6-42E2-A7C0-40092FEA67F1}" type="presOf" srcId="{30EF1624-697A-41CA-B9B5-148B1FFF3C2C}" destId="{C2455DCB-BC71-4AC8-BAF6-46A1B4DFC6F9}" srcOrd="1" destOrd="0" presId="urn:microsoft.com/office/officeart/2005/8/layout/process4"/>
    <dgm:cxn modelId="{9001BC96-7557-4E56-B0C4-7C420FAE2772}" type="presOf" srcId="{40DED627-D652-4E86-B575-F2CCD8A33DD1}" destId="{36EA1095-B236-4349-8058-13A4B668D30C}" srcOrd="0" destOrd="0" presId="urn:microsoft.com/office/officeart/2005/8/layout/process4"/>
    <dgm:cxn modelId="{B1492380-D3AC-431D-A580-273959664985}" srcId="{5F71AA60-E150-482A-A3EC-DAAB7CE4386F}" destId="{40DED627-D652-4E86-B575-F2CCD8A33DD1}" srcOrd="1" destOrd="0" parTransId="{358728B0-1E7D-4202-AA28-4EC53A85A1B4}" sibTransId="{D58D0138-650C-4253-858D-BC22D2E26167}"/>
    <dgm:cxn modelId="{A6AA6F15-B194-4F4D-A9AA-51818B5EB845}" type="presOf" srcId="{40DED627-D652-4E86-B575-F2CCD8A33DD1}" destId="{D808A84E-F95B-44AB-AB41-1BA694CF1EBA}" srcOrd="1" destOrd="0" presId="urn:microsoft.com/office/officeart/2005/8/layout/process4"/>
    <dgm:cxn modelId="{F79295C7-7A3D-410E-9A07-386A446648BE}" type="presOf" srcId="{F00B526D-B5E2-47F2-B20D-2B8A62FA7D9A}" destId="{89918400-FA01-4075-9FFE-A5A653F62556}" srcOrd="0" destOrd="0" presId="urn:microsoft.com/office/officeart/2005/8/layout/process4"/>
    <dgm:cxn modelId="{33AD84DA-2D45-4693-AA11-301EDCA007CF}" type="presOf" srcId="{426A77D3-837E-4B27-B312-02552414C4DD}" destId="{57A58039-6CAE-41EF-A68C-701A406A1E28}" srcOrd="1" destOrd="0" presId="urn:microsoft.com/office/officeart/2005/8/layout/process4"/>
    <dgm:cxn modelId="{72837684-EEE3-41E4-B836-A38395039205}" srcId="{40DED627-D652-4E86-B575-F2CCD8A33DD1}" destId="{F00B526D-B5E2-47F2-B20D-2B8A62FA7D9A}" srcOrd="0" destOrd="0" parTransId="{7DF0ABA9-4D07-4796-9BAC-A681D641981A}" sibTransId="{E060B413-1B68-4686-92C3-9AECA41EEEC9}"/>
    <dgm:cxn modelId="{32ECD3CD-C3BB-4DB6-AD4A-AF67FD1BD880}" type="presOf" srcId="{57570AEA-BC98-417C-BBCA-E06D68C659B5}" destId="{89E5D02E-C476-462E-A6AA-35078CFCDA99}" srcOrd="0" destOrd="0" presId="urn:microsoft.com/office/officeart/2005/8/layout/process4"/>
    <dgm:cxn modelId="{51CC92C2-7D40-40E7-BE9E-A33EAF2BB4BC}" srcId="{30EF1624-697A-41CA-B9B5-148B1FFF3C2C}" destId="{BE19CF56-FEFC-4F6E-8C80-78E2605C357E}" srcOrd="0" destOrd="0" parTransId="{94672CB9-43CC-468D-9F74-DF4CF6A4A7A4}" sibTransId="{2B627AAD-778B-4F24-8AAF-A0B6B33D95A5}"/>
    <dgm:cxn modelId="{2B39ED6D-1049-4B26-A3CF-80568FE6A3A0}" srcId="{426A77D3-837E-4B27-B312-02552414C4DD}" destId="{57570AEA-BC98-417C-BBCA-E06D68C659B5}" srcOrd="0" destOrd="0" parTransId="{063AFBDA-6C19-45ED-B261-EA5FFCD4A312}" sibTransId="{4A8D1A9F-21AB-4839-8DB7-1699FA968877}"/>
    <dgm:cxn modelId="{0C8B5630-2EDF-4B98-91F0-620D8F081B84}" type="presOf" srcId="{30EF1624-697A-41CA-B9B5-148B1FFF3C2C}" destId="{B50DF489-80B5-481B-ABD4-3A98394614AC}" srcOrd="0" destOrd="0" presId="urn:microsoft.com/office/officeart/2005/8/layout/process4"/>
    <dgm:cxn modelId="{01357DD3-C382-4617-8670-C344C140F4D4}" type="presOf" srcId="{426A77D3-837E-4B27-B312-02552414C4DD}" destId="{EA37DEDA-5403-4C98-AD05-DD5E8FC3C8DE}" srcOrd="0" destOrd="0" presId="urn:microsoft.com/office/officeart/2005/8/layout/process4"/>
    <dgm:cxn modelId="{EE94D2B4-F984-4C60-870D-C6CC4B04675B}" type="presOf" srcId="{BE19CF56-FEFC-4F6E-8C80-78E2605C357E}" destId="{559B87D3-01EE-49E0-A66A-73941558232F}" srcOrd="0" destOrd="0" presId="urn:microsoft.com/office/officeart/2005/8/layout/process4"/>
    <dgm:cxn modelId="{4BD9E462-7F5C-43C3-BE7D-721A03D660B3}" type="presOf" srcId="{5F71AA60-E150-482A-A3EC-DAAB7CE4386F}" destId="{28AA9EB2-94AC-4E12-9EAD-2267CC4E0AE2}" srcOrd="0" destOrd="0" presId="urn:microsoft.com/office/officeart/2005/8/layout/process4"/>
    <dgm:cxn modelId="{3FC01420-8139-47FC-9E75-CBB264FD2A0D}" srcId="{5F71AA60-E150-482A-A3EC-DAAB7CE4386F}" destId="{426A77D3-837E-4B27-B312-02552414C4DD}" srcOrd="0" destOrd="0" parTransId="{5A2971B7-C363-467B-A5C6-7E659E6BE25F}" sibTransId="{080E8793-0FB1-4076-A500-CDEDC2D6BCB7}"/>
    <dgm:cxn modelId="{05D69222-0AB8-482B-8431-AD02AC3D6DE4}" srcId="{5F71AA60-E150-482A-A3EC-DAAB7CE4386F}" destId="{30EF1624-697A-41CA-B9B5-148B1FFF3C2C}" srcOrd="2" destOrd="0" parTransId="{063AE163-7B1B-4A07-B5E4-DAC8E30F3429}" sibTransId="{3821C6C4-40B6-475F-83A6-DB9A720C69C5}"/>
    <dgm:cxn modelId="{65B6CFD6-43D4-4351-BEA2-A589517A7E69}" type="presParOf" srcId="{28AA9EB2-94AC-4E12-9EAD-2267CC4E0AE2}" destId="{B2810A73-E8F8-4F0D-8149-D51B24AFC8BE}" srcOrd="0" destOrd="0" presId="urn:microsoft.com/office/officeart/2005/8/layout/process4"/>
    <dgm:cxn modelId="{D0930D68-71F8-4F06-800C-DF60B77AACE9}" type="presParOf" srcId="{B2810A73-E8F8-4F0D-8149-D51B24AFC8BE}" destId="{B50DF489-80B5-481B-ABD4-3A98394614AC}" srcOrd="0" destOrd="0" presId="urn:microsoft.com/office/officeart/2005/8/layout/process4"/>
    <dgm:cxn modelId="{66E3A2E9-123C-46DE-AD10-BA239719E1E7}" type="presParOf" srcId="{B2810A73-E8F8-4F0D-8149-D51B24AFC8BE}" destId="{C2455DCB-BC71-4AC8-BAF6-46A1B4DFC6F9}" srcOrd="1" destOrd="0" presId="urn:microsoft.com/office/officeart/2005/8/layout/process4"/>
    <dgm:cxn modelId="{E5983343-8270-4755-8E2F-5AEFA09B93FF}" type="presParOf" srcId="{B2810A73-E8F8-4F0D-8149-D51B24AFC8BE}" destId="{DDACAD69-9D88-4504-9C40-303105D835DE}" srcOrd="2" destOrd="0" presId="urn:microsoft.com/office/officeart/2005/8/layout/process4"/>
    <dgm:cxn modelId="{ACB7512A-305C-4319-8D37-ED146BE6EF20}" type="presParOf" srcId="{DDACAD69-9D88-4504-9C40-303105D835DE}" destId="{559B87D3-01EE-49E0-A66A-73941558232F}" srcOrd="0" destOrd="0" presId="urn:microsoft.com/office/officeart/2005/8/layout/process4"/>
    <dgm:cxn modelId="{048A81C7-C7C0-4465-A568-FC0FE4886A6D}" type="presParOf" srcId="{28AA9EB2-94AC-4E12-9EAD-2267CC4E0AE2}" destId="{23C92574-513D-4ABE-95AB-E0290342FB4D}" srcOrd="1" destOrd="0" presId="urn:microsoft.com/office/officeart/2005/8/layout/process4"/>
    <dgm:cxn modelId="{710F8553-6DCB-4043-BCF6-23A70FA17331}" type="presParOf" srcId="{28AA9EB2-94AC-4E12-9EAD-2267CC4E0AE2}" destId="{EA2522BE-86EB-440B-8FC5-68EFEA920862}" srcOrd="2" destOrd="0" presId="urn:microsoft.com/office/officeart/2005/8/layout/process4"/>
    <dgm:cxn modelId="{84FC090D-1F37-4DD1-A3CE-300F86CE4BD0}" type="presParOf" srcId="{EA2522BE-86EB-440B-8FC5-68EFEA920862}" destId="{36EA1095-B236-4349-8058-13A4B668D30C}" srcOrd="0" destOrd="0" presId="urn:microsoft.com/office/officeart/2005/8/layout/process4"/>
    <dgm:cxn modelId="{0FB1C87C-E3EC-41F6-87E0-59B45BCE11EF}" type="presParOf" srcId="{EA2522BE-86EB-440B-8FC5-68EFEA920862}" destId="{D808A84E-F95B-44AB-AB41-1BA694CF1EBA}" srcOrd="1" destOrd="0" presId="urn:microsoft.com/office/officeart/2005/8/layout/process4"/>
    <dgm:cxn modelId="{1994A736-25EE-480B-B8D5-781979AC5CD9}" type="presParOf" srcId="{EA2522BE-86EB-440B-8FC5-68EFEA920862}" destId="{F2DC865D-DEDD-4F44-836A-671B72A90C0B}" srcOrd="2" destOrd="0" presId="urn:microsoft.com/office/officeart/2005/8/layout/process4"/>
    <dgm:cxn modelId="{18958950-57AC-4F6A-B211-55E7993AF180}" type="presParOf" srcId="{F2DC865D-DEDD-4F44-836A-671B72A90C0B}" destId="{89918400-FA01-4075-9FFE-A5A653F62556}" srcOrd="0" destOrd="0" presId="urn:microsoft.com/office/officeart/2005/8/layout/process4"/>
    <dgm:cxn modelId="{46C556A5-6A9D-45CC-9BD8-C4962CDA5077}" type="presParOf" srcId="{28AA9EB2-94AC-4E12-9EAD-2267CC4E0AE2}" destId="{C1CB674A-1DB1-475F-917D-09A83D6DA2DC}" srcOrd="3" destOrd="0" presId="urn:microsoft.com/office/officeart/2005/8/layout/process4"/>
    <dgm:cxn modelId="{3C2A4CEE-C0A8-4351-8797-CA641F52EC20}" type="presParOf" srcId="{28AA9EB2-94AC-4E12-9EAD-2267CC4E0AE2}" destId="{1BED1558-B51B-4803-A2B4-C0EAC330F8E3}" srcOrd="4" destOrd="0" presId="urn:microsoft.com/office/officeart/2005/8/layout/process4"/>
    <dgm:cxn modelId="{08A65D1B-ACAF-4911-AE4A-E7983510997B}" type="presParOf" srcId="{1BED1558-B51B-4803-A2B4-C0EAC330F8E3}" destId="{EA37DEDA-5403-4C98-AD05-DD5E8FC3C8DE}" srcOrd="0" destOrd="0" presId="urn:microsoft.com/office/officeart/2005/8/layout/process4"/>
    <dgm:cxn modelId="{A7DB4AF7-C714-487E-94E0-536A262C7073}" type="presParOf" srcId="{1BED1558-B51B-4803-A2B4-C0EAC330F8E3}" destId="{57A58039-6CAE-41EF-A68C-701A406A1E28}" srcOrd="1" destOrd="0" presId="urn:microsoft.com/office/officeart/2005/8/layout/process4"/>
    <dgm:cxn modelId="{C81DFC54-EFA7-4FB0-ACF6-6359DFF66956}" type="presParOf" srcId="{1BED1558-B51B-4803-A2B4-C0EAC330F8E3}" destId="{05968830-B651-4A12-9E40-DC577A841D8A}" srcOrd="2" destOrd="0" presId="urn:microsoft.com/office/officeart/2005/8/layout/process4"/>
    <dgm:cxn modelId="{AE18E100-479D-48D0-834F-0A35FBE6A08F}" type="presParOf" srcId="{05968830-B651-4A12-9E40-DC577A841D8A}" destId="{89E5D02E-C476-462E-A6AA-35078CFCDA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F5A27-4F7A-4A84-AC5D-B793F917DA2D}">
      <dsp:nvSpPr>
        <dsp:cNvPr id="0" name=""/>
        <dsp:cNvSpPr/>
      </dsp:nvSpPr>
      <dsp:spPr>
        <a:xfrm>
          <a:off x="0" y="1016928"/>
          <a:ext cx="4038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C22964-7D07-480D-8B5E-0E6FD52FFC1A}">
      <dsp:nvSpPr>
        <dsp:cNvPr id="0" name=""/>
        <dsp:cNvSpPr/>
      </dsp:nvSpPr>
      <dsp:spPr>
        <a:xfrm>
          <a:off x="201732" y="81129"/>
          <a:ext cx="2824259" cy="1112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Факт правонарушения</a:t>
          </a:r>
          <a:endParaRPr lang="ru-RU" sz="1600" kern="1200" dirty="0"/>
        </a:p>
      </dsp:txBody>
      <dsp:txXfrm>
        <a:off x="256060" y="135457"/>
        <a:ext cx="2715603" cy="1004263"/>
      </dsp:txXfrm>
    </dsp:sp>
    <dsp:sp modelId="{8368C55D-3420-4956-80AF-8000C00576DE}">
      <dsp:nvSpPr>
        <dsp:cNvPr id="0" name=""/>
        <dsp:cNvSpPr/>
      </dsp:nvSpPr>
      <dsp:spPr>
        <a:xfrm>
          <a:off x="0" y="2093416"/>
          <a:ext cx="4038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00966-54E8-4DBC-BED2-7AEAAB67134E}">
      <dsp:nvSpPr>
        <dsp:cNvPr id="0" name=""/>
        <dsp:cNvSpPr/>
      </dsp:nvSpPr>
      <dsp:spPr>
        <a:xfrm>
          <a:off x="201732" y="1384128"/>
          <a:ext cx="2824259" cy="886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Факт возникновения убытков</a:t>
          </a:r>
          <a:endParaRPr lang="ru-RU" sz="1600" kern="1200" dirty="0"/>
        </a:p>
      </dsp:txBody>
      <dsp:txXfrm>
        <a:off x="245003" y="1427399"/>
        <a:ext cx="2737717" cy="799865"/>
      </dsp:txXfrm>
    </dsp:sp>
    <dsp:sp modelId="{0FE5BBC3-5462-452F-A190-98D4544D8039}">
      <dsp:nvSpPr>
        <dsp:cNvPr id="0" name=""/>
        <dsp:cNvSpPr/>
      </dsp:nvSpPr>
      <dsp:spPr>
        <a:xfrm>
          <a:off x="0" y="3718635"/>
          <a:ext cx="4038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E3F114-C6B8-4633-AA7C-AAB80D9ACC58}">
      <dsp:nvSpPr>
        <dsp:cNvPr id="0" name=""/>
        <dsp:cNvSpPr/>
      </dsp:nvSpPr>
      <dsp:spPr>
        <a:xfrm>
          <a:off x="201732" y="2460616"/>
          <a:ext cx="2824259" cy="1470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855" tIns="0" rIns="10685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Причинно-следственную связь между правонарушением и возникновением убытков</a:t>
          </a:r>
          <a:endParaRPr lang="ru-RU" sz="1600" kern="1200" dirty="0"/>
        </a:p>
      </dsp:txBody>
      <dsp:txXfrm>
        <a:off x="273506" y="2532390"/>
        <a:ext cx="2680711" cy="1326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F0970-C094-4516-9F86-71E75C9660E6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Наличие решения антимонопольного органа усиливает позицию истца, так как факт нарушения антимонопольного законодательства подтверждается решением компетентного органа.</a:t>
          </a:r>
          <a:endParaRPr lang="ru-RU" sz="1600" kern="1200" dirty="0"/>
        </a:p>
      </dsp:txBody>
      <dsp:txXfrm rot="5400000">
        <a:off x="685976" y="1283506"/>
        <a:ext cx="3232267" cy="1958950"/>
      </dsp:txXfrm>
    </dsp:sp>
    <dsp:sp modelId="{8F88A853-8233-40E2-BBE8-B6071612B156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Вместе с тем, наличие решения антимонопольного органа </a:t>
          </a:r>
          <a:r>
            <a:rPr lang="ru-RU" sz="1600" b="1" u="sng" kern="1200" dirty="0" smtClean="0"/>
            <a:t>не является</a:t>
          </a:r>
          <a:r>
            <a:rPr lang="ru-RU" sz="1600" kern="1200" dirty="0" smtClean="0"/>
            <a:t> обязательным требованием для удовлетворения иска о взыскании убытков.</a:t>
          </a:r>
          <a:endParaRPr lang="ru-RU" sz="16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891F2-34BF-43F3-BE84-B5BE72BA560A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Принцип полного возмещения убытков (по общему правилу)</a:t>
          </a:r>
          <a:endParaRPr lang="ru-RU" sz="1400" kern="1200" dirty="0"/>
        </a:p>
      </dsp:txBody>
      <dsp:txXfrm rot="5400000">
        <a:off x="685976" y="1283506"/>
        <a:ext cx="3232267" cy="1958950"/>
      </dsp:txXfrm>
    </dsp:sp>
    <dsp:sp modelId="{42C25F31-ADF7-4C51-A020-7643D8B87BDE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Принцип ограниченной ответственности (по отдельным видам обязательств)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Пример: отношения хозяйствующих субъектов в сфере энергоснабжения.</a:t>
          </a:r>
          <a:endParaRPr lang="ru-RU" sz="14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55DCB-BC71-4AC8-BAF6-46A1B4DFC6F9}">
      <dsp:nvSpPr>
        <dsp:cNvPr id="0" name=""/>
        <dsp:cNvSpPr/>
      </dsp:nvSpPr>
      <dsp:spPr>
        <a:xfrm>
          <a:off x="0" y="3873241"/>
          <a:ext cx="8229600" cy="12712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>
        <a:off x="0" y="3873241"/>
        <a:ext cx="8229600" cy="686493"/>
      </dsp:txXfrm>
    </dsp:sp>
    <dsp:sp modelId="{559B87D3-01EE-49E0-A66A-73941558232F}">
      <dsp:nvSpPr>
        <dsp:cNvPr id="0" name=""/>
        <dsp:cNvSpPr/>
      </dsp:nvSpPr>
      <dsp:spPr>
        <a:xfrm>
          <a:off x="0" y="4534309"/>
          <a:ext cx="8229600" cy="584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иски к нарушителю со стороны лиц, не являющихся его непосредственными контрагентами (косвенные покупатели)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534309"/>
        <a:ext cx="8229600" cy="584790"/>
      </dsp:txXfrm>
    </dsp:sp>
    <dsp:sp modelId="{D808A84E-F95B-44AB-AB41-1BA694CF1EBA}">
      <dsp:nvSpPr>
        <dsp:cNvPr id="0" name=""/>
        <dsp:cNvSpPr/>
      </dsp:nvSpPr>
      <dsp:spPr>
        <a:xfrm rot="10800000">
          <a:off x="0" y="1937075"/>
          <a:ext cx="8229600" cy="19552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10800000">
        <a:off x="0" y="1937075"/>
        <a:ext cx="8229600" cy="686287"/>
      </dsp:txXfrm>
    </dsp:sp>
    <dsp:sp modelId="{89918400-FA01-4075-9FFE-A5A653F62556}">
      <dsp:nvSpPr>
        <dsp:cNvPr id="0" name=""/>
        <dsp:cNvSpPr/>
      </dsp:nvSpPr>
      <dsp:spPr>
        <a:xfrm>
          <a:off x="1004" y="2623362"/>
          <a:ext cx="8227590" cy="584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повышение цен его контрагентами (повышение цен по цепочке перепродаж или повышение цен на товары, услуги и работы, производимые с использованием продукта нарушителя)</a:t>
          </a:r>
          <a:endParaRPr lang="ru-RU" sz="1400" kern="1200" dirty="0"/>
        </a:p>
      </dsp:txBody>
      <dsp:txXfrm>
        <a:off x="1004" y="2623362"/>
        <a:ext cx="8227590" cy="584615"/>
      </dsp:txXfrm>
    </dsp:sp>
    <dsp:sp modelId="{57A58039-6CAE-41EF-A68C-701A406A1E28}">
      <dsp:nvSpPr>
        <dsp:cNvPr id="0" name=""/>
        <dsp:cNvSpPr/>
      </dsp:nvSpPr>
      <dsp:spPr>
        <a:xfrm rot="10800000">
          <a:off x="0" y="909"/>
          <a:ext cx="8229600" cy="19552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10800000">
        <a:off x="0" y="909"/>
        <a:ext cx="8229600" cy="686287"/>
      </dsp:txXfrm>
    </dsp:sp>
    <dsp:sp modelId="{89E5D02E-C476-462E-A6AA-35078CFCDA99}">
      <dsp:nvSpPr>
        <dsp:cNvPr id="0" name=""/>
        <dsp:cNvSpPr/>
      </dsp:nvSpPr>
      <dsp:spPr>
        <a:xfrm>
          <a:off x="0" y="676475"/>
          <a:ext cx="8227590" cy="5846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завышение цен нарушителем </a:t>
          </a:r>
          <a:endParaRPr lang="ru-RU" sz="1400" kern="1200" dirty="0"/>
        </a:p>
      </dsp:txBody>
      <dsp:txXfrm>
        <a:off x="0" y="676475"/>
        <a:ext cx="8227590" cy="584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4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5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1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4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07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9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5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8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27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3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84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88773-41F7-46AF-9285-59A299ED6669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8F17-D679-408E-847D-85CEEF3E8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8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Определение размера убытков, причиненных в результате нарушения антимонопольного законодательства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Рынок услуг по техническому обслуживанию внутридомового газового оборудования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5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1106694"/>
              </p:ext>
            </p:extLst>
          </p:nvPr>
        </p:nvGraphicFramePr>
        <p:xfrm>
          <a:off x="467544" y="764704"/>
          <a:ext cx="8229600" cy="569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08111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Смоленского УФАС России от 15.02.2017 по делу № 01/05-2016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Порядок заключения договора о техническом обслуживании и ремонте ВДГО и (или) ВКГО посредством публичного предложения исполнителем услуг условий возмездного договора (размещения на официальном сайте Публичной оферты) и одновременным предъявлением требований оплаты </a:t>
                      </a:r>
                      <a:r>
                        <a:rPr lang="ru-RU" sz="11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неоказанных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 услуг противоречит законодательству.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8335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Четырнадцатого апелляционного арбитражного суда от 15 ноября 2017 года по делу № А13-2243/2017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Взимание платы за устранение аварийных ситуаций и повторный пуск газа газораспределительной организацией, с которой договор на устранение таких ситуаций не заключен, – правомерно.</a:t>
                      </a:r>
                      <a:b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5272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Верховного суда РФ от 01.08.2017 года № 309-ЭС17-9422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Включение в договоры по обслуживанию и ремонту ВДГО и ВКГО в многоквартирных домах условий об обслуживании и проведении ремонта ВКГО в отсутствие у управляющей организации соответствующих полномочий (а именно в отсутствие волеизъявления собственников многоквартирных домов, выраженного на общем собрании) не влечет за собой недействительность сделки.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4035">
                <a:tc>
                  <a:txBody>
                    <a:bodyPr/>
                    <a:lstStyle/>
                    <a:p>
                      <a:r>
                        <a:rPr lang="ru-RU" sz="110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</a:t>
                      </a: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Верховного суда Российской Федерации от 23 декабря 2016 года № 309-ЭС16-17745 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Подтверждено, что общество, являющееся специализированной организацией по техническому обслуживанию внутридомового газового оборудования и аварийно-диспетчерскому обеспечению внутридомового и внутриквартирного газового оборудования, вправе самостоятельно в одностороннем порядке определять цены и тарифы (прейскурант цен) на оказываемые услуги, одинаковые и обязательные для всех заказчиков, в соответствии с Методическими рекомендациями.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49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Протоколом Президиума ФАС России № 20 от 11.10.2017 утверждено Разъяснение Президиума ФАС России № 11 «По определению размера убытков, причиненных в результате нарушения антимонопольного законодательства».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Истцу необходимо доказать: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56792"/>
            <a:ext cx="4038600" cy="456937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Иск о возмещении убытков, причиненных совершением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антиконкурентного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действия (бездействия), заключением нарушающего законодательство о защите конкуренции соглашения или участием в нем, принятием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антиконкурентного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акта органа власти, может предъявить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любое лицо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которое полагает, что ему в результате соответствующих действий (бездействия), соглашений, актов были причинены убытки.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016244"/>
              </p:ext>
            </p:extLst>
          </p:nvPr>
        </p:nvGraphicFramePr>
        <p:xfrm>
          <a:off x="4932040" y="1772816"/>
          <a:ext cx="4038600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910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Убытки: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Реальный ущерб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Упущенная выгода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точный размер убытков установить невозможно, это обстоятельство не может служить основанием для отказа в иске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(п. 12, 14, Постановления Пленума Верховного суда РФ от 23.06.2015 № 25).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2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497567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34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2663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13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издержек и иски косвенных покупателей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Речь идет о ситуациях, когда субъект, издержки которого возросли из-за допущенного иными лицами нарушения антимонопольного законодательства (в силу приобретения этим субъектом товара по завышенным картелям ценам или монопольно высоким ценам и т.п.), увеличивает стоимость собственных товаров, услуг или работ, «перекладывая», тем самым свое возросшее финансовое бремя на других лиц.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 этом надо учитывать, что даже полный перенос пострадавшим от нарушения лицом своих возросших издержек на собственных контрагентов (повышение собственных отпускных цен) не означает полного отсутствия у него убытков.</a:t>
            </a:r>
          </a:p>
        </p:txBody>
      </p:sp>
    </p:spTree>
    <p:extLst>
      <p:ext uri="{BB962C8B-B14F-4D97-AF65-F5344CB8AC3E}">
        <p14:creationId xmlns:p14="http://schemas.microsoft.com/office/powerpoint/2010/main" val="221335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557870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105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1600" dirty="0"/>
              <a:t>2. Внесены важные изменения в нормативные акты по вопросам обеспечения безопасности при использовании и содержании внутридомового и внутриквартирного газового оборудования, в частности: 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1425021"/>
            <a:ext cx="4320480" cy="4812292"/>
          </a:xfrm>
        </p:spPr>
        <p:txBody>
          <a:bodyPr>
            <a:normAutofit fontScale="40000" lnSpcReduction="20000"/>
          </a:bodyPr>
          <a:lstStyle/>
          <a:p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на владельцев газового оборудования возложена обязанность по заключению договора о техническом обслуживании и ремонте газового оборудования со специализированной организацией;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уточнены: порядок приостановления и возобновления подачи газа потребителю; статус специализированной организации, осуществляющей техническое обслуживание и ремонт газового оборудования, а также предъявляемые к ней требования; порядок осуществления аварийно-диспетчерского обеспечения функционирования газового оборудования;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порядок проведения работ по техническому диагностированию внутридомового и (или) внутриквартирного газового оборудования; основания для отказа специализированной организации от заключения договора о техническом обслуживании и ремонте внутридомового и (или) внутриквартирного газового оборудования;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определено, что отключающие устройства (краны), установленные в квартирах многоквартирных домов на отводах (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опусках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 к бытовому газоиспользующему оборудованию, относятся к ВДГО;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установлены требования, предъявляемые к лицам, осуществляющим деятельность по техническому обслуживанию и ремонту внутридомового и (или) внутриквартирного газового оборудования.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28800"/>
            <a:ext cx="2520280" cy="3456384"/>
          </a:xfrm>
        </p:spPr>
      </p:pic>
    </p:spTree>
    <p:extLst>
      <p:ext uri="{BB962C8B-B14F-4D97-AF65-F5344CB8AC3E}">
        <p14:creationId xmlns:p14="http://schemas.microsoft.com/office/powerpoint/2010/main" val="417268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Кодексом Российской Федерации об административных правонарушениях введены санкции в отношении физических и юридических лиц в случае отказа от заключения договора на техническое обслуживание ВДГО, в случае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недопуска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проведения технического обслуживания ВДГО, а также в случае уклонения от замены оборудования, входящего в состав ВДГО и (или) ВКГО.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2"/>
            <a:ext cx="3534544" cy="3024336"/>
          </a:xfrm>
        </p:spPr>
      </p:pic>
    </p:spTree>
    <p:extLst>
      <p:ext uri="{BB962C8B-B14F-4D97-AF65-F5344CB8AC3E}">
        <p14:creationId xmlns:p14="http://schemas.microsoft.com/office/powerpoint/2010/main" val="14360880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813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1. Определение размера убытков, причиненных в результате нарушения антимонопольного законодательства</vt:lpstr>
      <vt:lpstr>1. Протоколом Президиума ФАС России № 20 от 11.10.2017 утверждено Разъяснение Президиума ФАС России № 11 «По определению размера убытков, причиненных в результате нарушения антимонопольного законодательства».   Истцу необходимо доказать:</vt:lpstr>
      <vt:lpstr>Презентация PowerPoint</vt:lpstr>
      <vt:lpstr>Презентация PowerPoint</vt:lpstr>
      <vt:lpstr>Презентация PowerPoint</vt:lpstr>
      <vt:lpstr>Перенос издержек и иски косвенных покупателей</vt:lpstr>
      <vt:lpstr>Презентация PowerPoint</vt:lpstr>
      <vt:lpstr>2. Внесены важные изменения в нормативные акты по вопросам обеспечения безопасности при использовании и содержании внутридомового и внутриквартирного газового оборудования, в частности: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Мишкина Екатерина Александровна</dc:creator>
  <cp:lastModifiedBy>Романова Оксана Александровна</cp:lastModifiedBy>
  <cp:revision>18</cp:revision>
  <cp:lastPrinted>2017-12-04T18:24:54Z</cp:lastPrinted>
  <dcterms:created xsi:type="dcterms:W3CDTF">2017-12-01T11:41:28Z</dcterms:created>
  <dcterms:modified xsi:type="dcterms:W3CDTF">2017-12-07T06:13:48Z</dcterms:modified>
</cp:coreProperties>
</file>